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forum-lntu.com/assets/files/articles/2012/3/15.pdf" TargetMode="External"/><Relationship Id="rId2" Type="http://schemas.openxmlformats.org/officeDocument/2006/relationships/hyperlink" Target="http://repo.lntu.edu.ua/121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</a:t>
            </a:r>
            <a:r>
              <a:rPr lang="uk-UA" sz="2700" b="1" smtClean="0">
                <a:solidFill>
                  <a:schemeClr val="accent6">
                    <a:lumMod val="75000"/>
                  </a:schemeClr>
                </a:solidFill>
              </a:rPr>
              <a:t>і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«Креативний менеджмент»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«Креативний менеджмент»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формування інноваційного мислення, оволодіння інструментарієм творчого підходу до вирішення інноваційних задач, набуття знань і навичок в області розвитку креативного середовища й створення креативної 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організації.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студентам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креативного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мислення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Креативний менеджмент</a:t>
            </a:r>
            <a:r>
              <a:rPr lang="uk-UA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набуття комплексних знань щодо вибору нових форм і засобів управління знаннями в інноваційній сфері в процесі створення ефективної та гнучкої системи управління інноваційними процесами. Це означає, що студенти повинні знати методологічні основи креативного менеджменту, організацію, планування, функції й засоби управління креативністю.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Здатність визначати перспективи розвитку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Здатність аналізувати результати діяльності організації, зіставляти їх з факторами впливу зовнішнього та внутрішнього середовища.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Здатність визначати перспективи розвитку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Вміння визначати функціональні області організації та зв’язки між ними.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Здатність управляти організацією та її підрозділами через реалізацію функцій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менеджменту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нати свої права і обов’язки як члена суспільства, усвідомлювати цінності громадянського суспільства,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права, прав і свобод людини і громадянина в Україні,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0"/>
              </a:spcAft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демонструвати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 аналізу ситуації та здійснення комунікації у різних сферах діяльності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працювати в команді та налагоджувати міжособистісну взаємодію при вирішенні професійних завдань,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описувати зміст функціональних сфер діяльності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виявляти навички пошуку, збирання та аналізу інформації, розрахунку показників для обґрунтування управлінських рішень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креативного менеджменту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Сутність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креативності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бізнесі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3.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природа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людського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мислення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постановки й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управлінських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5. 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створення креативного  середовища на підприємстві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6.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творчого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7.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інноваційними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командами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8.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креативністю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 fontScale="92500" lnSpcReduction="10000"/>
          </a:bodyPr>
          <a:lstStyle/>
          <a:p>
            <a:pPr marL="2857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Башук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О. Підбір персоналу та ухвалення рішень у креативному управлінні організацією : [текст] / Т. О.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Башук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Маркетинг і менеджмент інновацій, 2012. – № 1. – С. 148-155. – Режим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доступа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mmi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fem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sumdu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ua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sites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default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files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mmi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2012_1_148_ 155.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Божидарнік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В.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Креативний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менеджмент [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.] / Т. В.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Божидарнік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Н. М. Василик. – Херсон : ОЛДІ-ПЛЮС, 2014. – 498 с. – Режим доступу 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http://repo.lntu.edu.ua/1217/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Бороздина Г. В. Психология делового общения : [Учеб.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.] / Г. В. Бороздина. – М. : ИНФРА-М, 2006. – 224 с.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Василенко В.О.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менеджмент : [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.] / В. О. Василенко. – К. : ЦУЛ, 2003. – 356 с. </a:t>
            </a: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Вахович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І. М. Теорії креативної економіки : міжнародний огляд [Електрон. ресурс] / І. М.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Вахович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 М. </a:t>
            </a:r>
            <a:r>
              <a:rPr lang="uk-UA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Чуль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Економічний форум.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3/2012. – Режим доступу 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http://eforum-lntu.com/assets/files/articles/2012/3/15.pdf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1139190" algn="l"/>
              </a:tabLs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552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«Креативний менеджмент»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24</cp:revision>
  <dcterms:created xsi:type="dcterms:W3CDTF">2020-05-28T12:18:49Z</dcterms:created>
  <dcterms:modified xsi:type="dcterms:W3CDTF">2020-06-09T16:55:50Z</dcterms:modified>
</cp:coreProperties>
</file>