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1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6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2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4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0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2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forum-lntu.com/assets/files/articles/2012/3/15.pdf" TargetMode="External"/><Relationship Id="rId2" Type="http://schemas.openxmlformats.org/officeDocument/2006/relationships/hyperlink" Target="http://repo.lntu.edu.ua/1217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175282" cy="5669251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Міністерство </a:t>
            </a: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освіти і науки України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Херсонський державний університет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Факультет економіки та менеджменту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Кафедра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менеджменту </a:t>
            </a:r>
            <a:r>
              <a:rPr lang="uk-UA" sz="2700" b="1" smtClean="0">
                <a:solidFill>
                  <a:schemeClr val="accent6">
                    <a:lumMod val="75000"/>
                  </a:schemeClr>
                </a:solidFill>
              </a:rPr>
              <a:t>і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«Креативний менеджмент»</a:t>
            </a:r>
            <a: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Галузь знань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07 Управління та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Спеціальність </a:t>
            </a: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073 «Менеджмент»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Ступінь вищої освіти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бакалавр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ХЕРСОН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«Креативний менеджмент»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формування інноваційного мислення, оволодіння інструментарієм творчого підходу до вирішення інноваційних задач, набуття знань і навичок в області розвитку креативного середовища й створення креативної 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організації.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викладання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 є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студентам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навичок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креативного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мислення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uk-UA" sz="11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завданнями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Креативний менеджмент</a:t>
            </a:r>
            <a:r>
              <a:rPr lang="uk-UA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набуття комплексних знань щодо вибору нових форм і засобів управління знаннями в інноваційній сфері в процесі створення ефективної та гнучкої системи управління інноваційними процесами. Це означає, що студенти повинні знати методологічні основи креативного менеджменту, організацію, планування, функції й засоби управління креативністю.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6632"/>
            <a:ext cx="8301608" cy="674136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ступеня вищої освіти бакалавр з навчальної дисципліни: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Здатність визначати перспективи розвитку організації.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Здатність аналізувати результати діяльності організації, зіставляти їх з факторами впливу зовнішнього та внутрішнього середовища.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Здатність визначати перспективи розвитку організації.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 Вміння визначати функціональні області організації та зв’язки між ними.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5. Здатність управляти організацією та її підрозділами через реалізацію функцій 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менеджменту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Програмні  результати навчання</a:t>
            </a:r>
            <a:r>
              <a:rPr lang="uk-UA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</a:t>
            </a:r>
            <a:r>
              <a:rPr lang="uk-UA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нати свої права і обов’язки як члена суспільства, усвідомлювати цінності громадянського суспільства,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верховенства права, прав і свобод людини і громадянина в Україні,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80"/>
              </a:spcAft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демонструвати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навички аналізу ситуації та здійснення комунікації у різних сферах діяльності 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працювати в команді та налагоджувати міжособистісну взаємодію при вирішенні професійних завдань,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описувати зміст функціональних сфер діяльності 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виявляти навички пошуку, збирання та аналізу інформації, розрахунку показників для обґрунтування управлінських рішень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тем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8560" y="1690689"/>
            <a:ext cx="7886700" cy="4351338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1.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Концепція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креативного менеджменту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2.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Сутність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креативності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бізнесі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3.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природа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людського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мислення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4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постановки й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управлінських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5. 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створення креативного  середовища на підприємстві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6.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творчого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потенціалу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7.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інноваційними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командами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8.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креативністю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8961" y="1000108"/>
            <a:ext cx="8686800" cy="5126055"/>
          </a:xfrm>
        </p:spPr>
        <p:txBody>
          <a:bodyPr>
            <a:normAutofit fontScale="92500" lnSpcReduction="10000"/>
          </a:bodyPr>
          <a:lstStyle/>
          <a:p>
            <a:pPr marL="28575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Башук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 О. Підбір персоналу та ухвалення рішень у креативному управлінні організацією : [текст] / Т. О.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Башук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// Маркетинг і менеджмент інновацій, 2012. – № 1. – С. 148-155. – Режим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доступа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://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mmi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fem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sumdu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ua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sites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default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files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//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mmi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2012_1_148_ 155.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pdf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Божидарнік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 В.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Креативний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менеджмент [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посіб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.] / Т. В.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Божидарнік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Н. М. Василик. – Херсон : ОЛДІ-ПЛЮС, 2014. – 498 с. – Режим доступу :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http://repo.lntu.edu.ua/1217/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Бороздина Г. В. Психология делового общения : [Учеб.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пособ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.] / Г. В. Бороздина. – М. : ИНФРА-М, 2006. – 224 с.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Василенко В.О.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Інноваційний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менеджмент : [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посіб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.] / В. О. Василенко. – К. : ЦУЛ, 2003. – 356 с. </a:t>
            </a:r>
            <a:endParaRPr lang="ru-RU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Вахович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І. М. Теорії креативної економіки : міжнародний огляд [Електрон. ресурс] / І. М.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Вахович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О. М.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Чуль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// Економічний форум.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3/2012. – Режим доступу :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http://eforum-lntu.com/assets/files/articles/2012/3/15.pdf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1139190" algn="l"/>
              </a:tabLs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552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    Міністерство освіти і науки України Херсонський державний університет Факультет економіки та менеджменту Кафедра менеджменту і адміністрування  «Креативний менеджмент»   Галузь знань 07 Управління та адміністрування Спеціальність 073 «Менеджмент» Ступінь вищої освіти бакалавр   ХЕРСОН   </vt:lpstr>
      <vt:lpstr>Презентация PowerPoint</vt:lpstr>
      <vt:lpstr>Презентация PowerPoint</vt:lpstr>
      <vt:lpstr>Перелік тем</vt:lpstr>
      <vt:lpstr>РЕКОМЕНДОВАНА ЛІТЕРАТУРА: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IPOSLENOVO</cp:lastModifiedBy>
  <cp:revision>24</cp:revision>
  <dcterms:created xsi:type="dcterms:W3CDTF">2020-05-28T12:18:49Z</dcterms:created>
  <dcterms:modified xsi:type="dcterms:W3CDTF">2020-06-09T16:55:50Z</dcterms:modified>
</cp:coreProperties>
</file>